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Rheumatology – Approach to Joint Pain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Summary Slides for Teaching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Rheumatology = Diagnosis of Joint Pain</a:t>
            </a:r>
          </a:p>
          <a:p>
            <a:r>
              <a:t>- Joint pain may be local or systemic</a:t>
            </a:r>
          </a:p>
          <a:p>
            <a:r>
              <a:t>- Diagnosis depends on:</a:t>
            </a:r>
          </a:p>
          <a:p>
            <a:r>
              <a:t>   • Joint involvement (# &amp; symmetry)</a:t>
            </a:r>
          </a:p>
          <a:p>
            <a:r>
              <a:t>   • Inflammatory vs Non-inflammatory</a:t>
            </a:r>
          </a:p>
          <a:p>
            <a:r>
              <a:t>   • Extra-articular features</a:t>
            </a:r>
          </a:p>
          <a:p>
            <a:r>
              <a:t>   • Labs &amp; imaging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1. Joint Involvement: Number &amp; Symmetry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Monoarthritis (1 joint): Gout, Septic arthritis</a:t>
            </a:r>
          </a:p>
          <a:p>
            <a:r>
              <a:t>• Oligoarthritis (2–4 joints):</a:t>
            </a:r>
          </a:p>
          <a:p>
            <a:r>
              <a:t>    - Asymmetric: Psoriatic, Reactive arthritis</a:t>
            </a:r>
          </a:p>
          <a:p>
            <a:r>
              <a:t>    - Symmetric: Early RA, Juvenile idiopathic arthritis</a:t>
            </a:r>
          </a:p>
          <a:p>
            <a:r>
              <a:t>• Polyarthritis (≥5 joints):</a:t>
            </a:r>
          </a:p>
          <a:p>
            <a:r>
              <a:t>    - Asymmetric: OA, Psoriatic arthritis</a:t>
            </a:r>
          </a:p>
          <a:p>
            <a:r>
              <a:t>    - Symmetric: RA, SLE, Viral arthritis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2. Inflammatory vs Non-inflammatory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Inflammatory (≈70%):</a:t>
            </a:r>
          </a:p>
          <a:p>
            <a:r>
              <a:t>   - Swelling, warmth, morning stiffness</a:t>
            </a:r>
          </a:p>
          <a:p>
            <a:r>
              <a:t>   - Examples: RA, SLE, Gout, PsA</a:t>
            </a:r>
          </a:p>
          <a:p/>
          <a:p>
            <a:r>
              <a:t>• Non-inflammatory (≈30%):</a:t>
            </a:r>
          </a:p>
          <a:p>
            <a:r>
              <a:t>   - Mechanical pain, worse with activity</a:t>
            </a:r>
          </a:p>
          <a:p>
            <a:r>
              <a:t>   - Examples: OA, Fibromyalgia, Trauma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3. Extra-articular Features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Can guide diagnosis</a:t>
            </a:r>
          </a:p>
          <a:p>
            <a:r>
              <a:t>• Sometimes unique:</a:t>
            </a:r>
          </a:p>
          <a:p>
            <a:r>
              <a:t>   - Malar rash → SLE</a:t>
            </a:r>
          </a:p>
          <a:p>
            <a:r>
              <a:t>   - Sicca symptoms → Sjögren’s</a:t>
            </a:r>
          </a:p>
          <a:p>
            <a:r>
              <a:t>• But overlap exists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4. Sensitivity vs Specificity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Sensitivity: Detects disease (rule out)</a:t>
            </a:r>
          </a:p>
          <a:p>
            <a:r>
              <a:t>• Specificity: Confirms disease (rule in)</a:t>
            </a:r>
          </a:p>
          <a:p/>
          <a:p>
            <a:r>
              <a:t>⚠️ No single test is perfect</a:t>
            </a:r>
          </a:p>
          <a:p>
            <a:r>
              <a:t>→ Always combine history + pattern + labs + imaging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